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0" r:id="rId2"/>
    <p:sldId id="257" r:id="rId3"/>
    <p:sldId id="260" r:id="rId4"/>
    <p:sldId id="262" r:id="rId5"/>
    <p:sldId id="269" r:id="rId6"/>
    <p:sldId id="271" r:id="rId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/>
    <p:restoredTop sz="95214" autoAdjust="0"/>
  </p:normalViewPr>
  <p:slideViewPr>
    <p:cSldViewPr snapToGrid="0" snapToObjects="1">
      <p:cViewPr varScale="1">
        <p:scale>
          <a:sx n="70" d="100"/>
          <a:sy n="70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26/09/2022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037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26/09/2022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513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26/09/2022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131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26/09/2022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57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26/09/2022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80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26/09/2022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370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26/09/2022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651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26/09/2022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107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26/09/2022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940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26/09/2022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721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26/09/2022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488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BE805-6DC5-D34C-A79F-98C508F8E610}" type="datetimeFigureOut">
              <a:rPr lang="es-ES_tradnl" smtClean="0"/>
              <a:t>26/09/2022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88590-CCB8-B14E-BAF1-640C126CB0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937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22063" y="5152554"/>
            <a:ext cx="12192000" cy="429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>
                <a:solidFill>
                  <a:schemeClr val="bg1"/>
                </a:solidFill>
              </a:rPr>
              <a:t>Noviembre de 2022 · Temuco – Chile</a:t>
            </a:r>
            <a:endParaRPr lang="es-ES_tradnl" sz="1800" dirty="0">
              <a:solidFill>
                <a:schemeClr val="bg1"/>
              </a:solidFill>
            </a:endParaRPr>
          </a:p>
        </p:txBody>
      </p:sp>
      <p:pic>
        <p:nvPicPr>
          <p:cNvPr id="10" name="0 Imagen">
            <a:extLst>
              <a:ext uri="{FF2B5EF4-FFF2-40B4-BE49-F238E27FC236}">
                <a16:creationId xmlns:a16="http://schemas.microsoft.com/office/drawing/2014/main" xmlns="" id="{EF5DF2D5-904E-4075-A744-4AA6B1A193E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01"/>
          <a:stretch/>
        </p:blipFill>
        <p:spPr>
          <a:xfrm>
            <a:off x="9253396" y="416904"/>
            <a:ext cx="2386905" cy="95469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A36970E-1523-FE67-F07C-5C005318B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568" y="1811577"/>
            <a:ext cx="6824828" cy="213262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36" y="5064233"/>
            <a:ext cx="10901253" cy="179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CuadroTexto">
            <a:extLst>
              <a:ext uri="{FF2B5EF4-FFF2-40B4-BE49-F238E27FC236}">
                <a16:creationId xmlns:a16="http://schemas.microsoft.com/office/drawing/2014/main" xmlns="" id="{2207D248-B98A-47E6-B3D0-5926A23C2851}"/>
              </a:ext>
            </a:extLst>
          </p:cNvPr>
          <p:cNvSpPr txBox="1"/>
          <p:nvPr/>
        </p:nvSpPr>
        <p:spPr>
          <a:xfrm>
            <a:off x="1132764" y="1535717"/>
            <a:ext cx="1007204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2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L" sz="36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[Título ponencia]</a:t>
            </a:r>
          </a:p>
          <a:p>
            <a:pPr algn="ctr"/>
            <a:endParaRPr lang="es-CL" sz="28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L" sz="22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(Categoría Investigación o Ensayo)</a:t>
            </a:r>
            <a:endParaRPr lang="es-CL" sz="22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s-CL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s-CL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L" dirty="0">
                <a:latin typeface="Arial Narrow" panose="020B0606020202030204" pitchFamily="34" charset="0"/>
                <a:cs typeface="Times New Roman" panose="02020603050405020304" pitchFamily="18" charset="0"/>
              </a:rPr>
              <a:t>Autores</a:t>
            </a:r>
          </a:p>
          <a:p>
            <a:pPr algn="ctr"/>
            <a:r>
              <a:rPr lang="es-CL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[Nombre autor/es</a:t>
            </a:r>
            <a:r>
              <a:rPr lang="es-CL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]</a:t>
            </a:r>
            <a:r>
              <a:rPr lang="es-CL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s-CL" b="1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es-CL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s-CL" sz="1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L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Temuco,  [día] de [mes] de 2022</a:t>
            </a:r>
            <a:endParaRPr lang="es-CL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0 Imagen">
            <a:extLst>
              <a:ext uri="{FF2B5EF4-FFF2-40B4-BE49-F238E27FC236}">
                <a16:creationId xmlns:a16="http://schemas.microsoft.com/office/drawing/2014/main" xmlns="" id="{F406604E-ECEC-E092-F402-1702414EEF5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01"/>
          <a:stretch/>
        </p:blipFill>
        <p:spPr>
          <a:xfrm>
            <a:off x="9114935" y="113121"/>
            <a:ext cx="2520098" cy="8986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447C2FB-A4D9-12D5-B4CD-D03BE61CF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051"/>
          <a:stretch/>
        </p:blipFill>
        <p:spPr>
          <a:xfrm>
            <a:off x="5037325" y="244324"/>
            <a:ext cx="2036038" cy="61693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36" y="5064233"/>
            <a:ext cx="10901253" cy="179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546376A-800D-49E8-A135-5B63C617C23C}"/>
              </a:ext>
            </a:extLst>
          </p:cNvPr>
          <p:cNvSpPr txBox="1"/>
          <p:nvPr/>
        </p:nvSpPr>
        <p:spPr>
          <a:xfrm>
            <a:off x="576775" y="1530810"/>
            <a:ext cx="4065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Century Gothic" panose="020B0502020202020204" pitchFamily="34" charset="0"/>
              </a:rPr>
              <a:t>TÍTULO</a:t>
            </a:r>
            <a:endParaRPr lang="es-CO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00C7844-0628-42A9-AA9C-026F4589E67C}"/>
              </a:ext>
            </a:extLst>
          </p:cNvPr>
          <p:cNvSpPr txBox="1"/>
          <p:nvPr/>
        </p:nvSpPr>
        <p:spPr>
          <a:xfrm>
            <a:off x="576775" y="2407845"/>
            <a:ext cx="10888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entury Gothic" panose="020B0502020202020204" pitchFamily="34" charset="0"/>
              </a:rPr>
              <a:t>Cuerpo del trabajo</a:t>
            </a:r>
            <a:endParaRPr lang="es-CO" sz="2400" dirty="0">
              <a:latin typeface="Century Gothic" panose="020B0502020202020204" pitchFamily="34" charset="0"/>
            </a:endParaRPr>
          </a:p>
        </p:txBody>
      </p:sp>
      <p:pic>
        <p:nvPicPr>
          <p:cNvPr id="11" name="0 Imagen">
            <a:extLst>
              <a:ext uri="{FF2B5EF4-FFF2-40B4-BE49-F238E27FC236}">
                <a16:creationId xmlns:a16="http://schemas.microsoft.com/office/drawing/2014/main" xmlns="" id="{85DA9D6A-E4A7-D509-3A3E-E848E2FAD6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01"/>
          <a:stretch/>
        </p:blipFill>
        <p:spPr>
          <a:xfrm>
            <a:off x="9114935" y="113121"/>
            <a:ext cx="2520098" cy="89868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0017C0E-0AE7-40AF-F081-0E30A7B057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051"/>
          <a:stretch/>
        </p:blipFill>
        <p:spPr>
          <a:xfrm>
            <a:off x="5037325" y="244324"/>
            <a:ext cx="2036038" cy="61693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493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 Imagen">
            <a:extLst>
              <a:ext uri="{FF2B5EF4-FFF2-40B4-BE49-F238E27FC236}">
                <a16:creationId xmlns:a16="http://schemas.microsoft.com/office/drawing/2014/main" xmlns="" id="{11211344-3386-3003-EFA8-174E118412B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01"/>
          <a:stretch/>
        </p:blipFill>
        <p:spPr>
          <a:xfrm>
            <a:off x="9114935" y="113121"/>
            <a:ext cx="2520098" cy="8986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C0E5E09-784B-7387-92AF-033B76730D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051"/>
          <a:stretch/>
        </p:blipFill>
        <p:spPr>
          <a:xfrm>
            <a:off x="5037325" y="244324"/>
            <a:ext cx="2036038" cy="61693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5740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 Imagen">
            <a:extLst>
              <a:ext uri="{FF2B5EF4-FFF2-40B4-BE49-F238E27FC236}">
                <a16:creationId xmlns:a16="http://schemas.microsoft.com/office/drawing/2014/main" xmlns="" id="{11211344-3386-3003-EFA8-174E118412B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01"/>
          <a:stretch/>
        </p:blipFill>
        <p:spPr>
          <a:xfrm>
            <a:off x="9114935" y="113121"/>
            <a:ext cx="2520098" cy="8986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0944506-10E5-8D59-A8B1-F12A20C58C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051"/>
          <a:stretch/>
        </p:blipFill>
        <p:spPr>
          <a:xfrm>
            <a:off x="5037325" y="244324"/>
            <a:ext cx="2036038" cy="61693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9667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22063" y="5152554"/>
            <a:ext cx="12192000" cy="429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Noviembre de 2022 · Temuco – Chile</a:t>
            </a: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0 Imagen">
            <a:extLst>
              <a:ext uri="{FF2B5EF4-FFF2-40B4-BE49-F238E27FC236}">
                <a16:creationId xmlns:a16="http://schemas.microsoft.com/office/drawing/2014/main" xmlns="" id="{EF5DF2D5-904E-4075-A744-4AA6B1A193E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01"/>
          <a:stretch/>
        </p:blipFill>
        <p:spPr>
          <a:xfrm>
            <a:off x="9253396" y="416904"/>
            <a:ext cx="2386905" cy="95469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A36970E-1523-FE67-F07C-5C005318B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194" y="1811577"/>
            <a:ext cx="6882580" cy="213262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36" y="5064233"/>
            <a:ext cx="10901253" cy="179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2551</TotalTime>
  <Words>33</Words>
  <Application>Microsoft Office PowerPoint</Application>
  <PresentationFormat>Panorámica</PresentationFormat>
  <Paragraphs>14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 Titular</dc:title>
  <dc:creator>Usuario de Microsoft Office</dc:creator>
  <cp:lastModifiedBy>Contador1</cp:lastModifiedBy>
  <cp:revision>47</cp:revision>
  <dcterms:created xsi:type="dcterms:W3CDTF">2018-07-05T13:19:58Z</dcterms:created>
  <dcterms:modified xsi:type="dcterms:W3CDTF">2022-09-27T00:12:04Z</dcterms:modified>
</cp:coreProperties>
</file>